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embeddedFontLst>
    <p:embeddedFont>
      <p:font typeface="Dosis Extra Bold" panose="020B0604020202020204" charset="0"/>
      <p:regular r:id="rId3"/>
    </p:embeddedFont>
    <p:embeddedFont>
      <p:font typeface="Calibri" panose="020F0502020204030204" pitchFamily="34" charset="0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0" d="100"/>
          <a:sy n="50" d="100"/>
        </p:scale>
        <p:origin x="69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ableStyles" Target="tableStyles.xml"/><Relationship Id="rId5" Type="http://schemas.openxmlformats.org/officeDocument/2006/relationships/font" Target="fonts/font3.fntdata"/><Relationship Id="rId10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206303" y="4830048"/>
            <a:ext cx="9875395" cy="4428252"/>
          </a:xfrm>
          <a:prstGeom prst="rect">
            <a:avLst/>
          </a:prstGeom>
        </p:spPr>
      </p:pic>
      <p:sp>
        <p:nvSpPr>
          <p:cNvPr id="4" name="TextBox 4"/>
          <p:cNvSpPr txBox="1"/>
          <p:nvPr/>
        </p:nvSpPr>
        <p:spPr>
          <a:xfrm>
            <a:off x="7310851" y="6372836"/>
            <a:ext cx="4720749" cy="13426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1480"/>
              </a:lnSpc>
            </a:pPr>
            <a:r>
              <a:rPr lang="en-US" sz="8200" dirty="0">
                <a:solidFill>
                  <a:srgbClr val="425B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sis Extra Bold"/>
              </a:rPr>
              <a:t>Bienvenue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685800" y="2744833"/>
            <a:ext cx="16177491" cy="13138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1480"/>
              </a:lnSpc>
              <a:spcBef>
                <a:spcPct val="0"/>
              </a:spcBef>
            </a:pPr>
            <a:r>
              <a:rPr lang="en-US" sz="7200" dirty="0" smtClean="0">
                <a:solidFill>
                  <a:srgbClr val="425B6A"/>
                </a:solidFill>
                <a:latin typeface="Dosis Extra Bold"/>
              </a:rPr>
              <a:t>Comment </a:t>
            </a:r>
            <a:r>
              <a:rPr lang="en-US" sz="7200" dirty="0" err="1" smtClean="0">
                <a:solidFill>
                  <a:srgbClr val="425B6A"/>
                </a:solidFill>
                <a:latin typeface="Dosis Extra Bold"/>
              </a:rPr>
              <a:t>parler</a:t>
            </a:r>
            <a:r>
              <a:rPr lang="en-US" sz="7200" dirty="0" smtClean="0">
                <a:solidFill>
                  <a:srgbClr val="425B6A"/>
                </a:solidFill>
                <a:latin typeface="Dosis Extra Bold"/>
              </a:rPr>
              <a:t> de son  </a:t>
            </a:r>
            <a:r>
              <a:rPr lang="en-US" sz="7200" dirty="0">
                <a:solidFill>
                  <a:srgbClr val="425B6A"/>
                </a:solidFill>
                <a:latin typeface="Dosis Extra Bold"/>
              </a:rPr>
              <a:t>Handicap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Office PowerPoint</Application>
  <PresentationFormat>Personnalisé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Dosis Extra Bold</vt:lpstr>
      <vt:lpstr>Arial</vt:lpstr>
      <vt:lpstr>Calibri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 Mon parcours handicap</dc:title>
  <dc:creator>Léa MAUSSION</dc:creator>
  <cp:lastModifiedBy>Estelle PERRIER</cp:lastModifiedBy>
  <cp:revision>5</cp:revision>
  <dcterms:created xsi:type="dcterms:W3CDTF">2006-08-16T00:00:00Z</dcterms:created>
  <dcterms:modified xsi:type="dcterms:W3CDTF">2021-05-07T10:40:20Z</dcterms:modified>
  <dc:identifier>DAEb0ucy2GU</dc:identifier>
</cp:coreProperties>
</file>